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ublic Sans Bold" panose="020B0604020202020204" charset="0"/>
      <p:regular r:id="rId8"/>
    </p:embeddedFont>
    <p:embeddedFont>
      <p:font typeface="Public Sans Bold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Sem Título" id="{CD2A988B-774A-4E20-A26B-239867E2BE2F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7800" y="3086100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|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3600" y="4841875"/>
            <a:ext cx="6400800" cy="76200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Nome | Name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09675D2A-83FE-4B41-B35A-2A30870351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81700" y="5889625"/>
            <a:ext cx="6324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t-PT" dirty="0"/>
              <a:t>Filiação | </a:t>
            </a:r>
            <a:r>
              <a:rPr lang="pt-PT" dirty="0" err="1"/>
              <a:t>Filiation</a:t>
            </a:r>
            <a:endParaRPr lang="pt-PT" dirty="0"/>
          </a:p>
        </p:txBody>
      </p:sp>
      <p:sp>
        <p:nvSpPr>
          <p:cNvPr id="10" name="Marcador de Posição de Conteúdo 8">
            <a:extLst>
              <a:ext uri="{FF2B5EF4-FFF2-40B4-BE49-F238E27FC236}">
                <a16:creationId xmlns:a16="http://schemas.microsoft.com/office/drawing/2014/main" id="{02E4383C-CEB0-4B83-8AE4-31E9A34AA7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81700" y="7036611"/>
            <a:ext cx="6324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t-PT" dirty="0"/>
              <a:t>E-mail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ED63814-CDF1-4522-B1C2-E11F8D4AB69D}"/>
              </a:ext>
            </a:extLst>
          </p:cNvPr>
          <p:cNvGrpSpPr/>
          <p:nvPr userDrawn="1"/>
        </p:nvGrpSpPr>
        <p:grpSpPr>
          <a:xfrm>
            <a:off x="-2713" y="-114043"/>
            <a:ext cx="533851" cy="10401043"/>
            <a:chOff x="-2713" y="-114043"/>
            <a:chExt cx="533851" cy="10401043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4E041005-CB64-4158-BCF9-553A656E4A90}"/>
                </a:ext>
              </a:extLst>
            </p:cNvPr>
            <p:cNvGrpSpPr/>
            <p:nvPr/>
          </p:nvGrpSpPr>
          <p:grpSpPr>
            <a:xfrm>
              <a:off x="-2713" y="-113055"/>
              <a:ext cx="108000" cy="10400055"/>
              <a:chOff x="0" y="-38100"/>
              <a:chExt cx="49347" cy="3527410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39421970-F8F7-495B-B755-B90E59F8FB5E}"/>
                  </a:ext>
                </a:extLst>
              </p:cNvPr>
              <p:cNvSpPr/>
              <p:nvPr/>
            </p:nvSpPr>
            <p:spPr>
              <a:xfrm>
                <a:off x="1209" y="0"/>
                <a:ext cx="48138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8138" h="3489310">
                    <a:moveTo>
                      <a:pt x="0" y="0"/>
                    </a:moveTo>
                    <a:lnTo>
                      <a:pt x="48138" y="0"/>
                    </a:lnTo>
                    <a:lnTo>
                      <a:pt x="48138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4A2BE256-BEB7-4CC3-8000-D336A9BE778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38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CD3F18BF-4EA9-49E2-B8BA-3AF4790F922A}"/>
                </a:ext>
              </a:extLst>
            </p:cNvPr>
            <p:cNvGrpSpPr/>
            <p:nvPr/>
          </p:nvGrpSpPr>
          <p:grpSpPr>
            <a:xfrm>
              <a:off x="108647" y="-107157"/>
              <a:ext cx="108000" cy="10394157"/>
              <a:chOff x="-1047" y="-38100"/>
              <a:chExt cx="42710" cy="3527410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04DD1CEB-FCDB-4458-B21C-93E4AD3D0446}"/>
                  </a:ext>
                </a:extLst>
              </p:cNvPr>
              <p:cNvSpPr/>
              <p:nvPr/>
            </p:nvSpPr>
            <p:spPr>
              <a:xfrm>
                <a:off x="-1047" y="0"/>
                <a:ext cx="41663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3489310">
                    <a:moveTo>
                      <a:pt x="0" y="0"/>
                    </a:moveTo>
                    <a:lnTo>
                      <a:pt x="41663" y="0"/>
                    </a:lnTo>
                    <a:lnTo>
                      <a:pt x="41663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2439045A-A0B6-45D4-BB41-9960F090E31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663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A7C5606A-6E6E-4D88-8042-4BC9CBA1E27A}"/>
                </a:ext>
              </a:extLst>
            </p:cNvPr>
            <p:cNvGrpSpPr/>
            <p:nvPr/>
          </p:nvGrpSpPr>
          <p:grpSpPr>
            <a:xfrm>
              <a:off x="218411" y="-114043"/>
              <a:ext cx="108000" cy="10401043"/>
              <a:chOff x="-5077" y="-38100"/>
              <a:chExt cx="46755" cy="3527410"/>
            </a:xfrm>
          </p:grpSpPr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969AA2EF-F11C-45F6-9DCC-D87D05BEE68A}"/>
                  </a:ext>
                </a:extLst>
              </p:cNvPr>
              <p:cNvSpPr/>
              <p:nvPr/>
            </p:nvSpPr>
            <p:spPr>
              <a:xfrm>
                <a:off x="-5077" y="0"/>
                <a:ext cx="41678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1678" h="3489310">
                    <a:moveTo>
                      <a:pt x="0" y="0"/>
                    </a:moveTo>
                    <a:lnTo>
                      <a:pt x="41678" y="0"/>
                    </a:lnTo>
                    <a:lnTo>
                      <a:pt x="41678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F1F047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AB74D3CF-DA95-4434-8663-ABABDE5EA3F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678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678554-FA7D-473F-9CA8-8C624F94C985}"/>
                </a:ext>
              </a:extLst>
            </p:cNvPr>
            <p:cNvGrpSpPr/>
            <p:nvPr/>
          </p:nvGrpSpPr>
          <p:grpSpPr>
            <a:xfrm>
              <a:off x="423138" y="-2700"/>
              <a:ext cx="108000" cy="10289700"/>
              <a:chOff x="0" y="0"/>
              <a:chExt cx="41678" cy="3489310"/>
            </a:xfrm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30546363-1FCC-4769-986A-B4528A3D4840}"/>
                  </a:ext>
                </a:extLst>
              </p:cNvPr>
              <p:cNvSpPr/>
              <p:nvPr/>
            </p:nvSpPr>
            <p:spPr>
              <a:xfrm>
                <a:off x="0" y="0"/>
                <a:ext cx="41678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1678" h="3489310">
                    <a:moveTo>
                      <a:pt x="0" y="0"/>
                    </a:moveTo>
                    <a:lnTo>
                      <a:pt x="41678" y="0"/>
                    </a:lnTo>
                    <a:lnTo>
                      <a:pt x="41678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37A22A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AC238428-6FED-4A82-96CA-671FC5F3AE3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678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24980B58-340B-4228-ADCB-48DF4EF1D574}"/>
                </a:ext>
              </a:extLst>
            </p:cNvPr>
            <p:cNvGrpSpPr/>
            <p:nvPr/>
          </p:nvGrpSpPr>
          <p:grpSpPr>
            <a:xfrm>
              <a:off x="314713" y="-2700"/>
              <a:ext cx="108000" cy="10289700"/>
              <a:chOff x="0" y="0"/>
              <a:chExt cx="33323" cy="3489310"/>
            </a:xfrm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367FA681-65EA-4561-B75F-5A8874D3C876}"/>
                  </a:ext>
                </a:extLst>
              </p:cNvPr>
              <p:cNvSpPr/>
              <p:nvPr/>
            </p:nvSpPr>
            <p:spPr>
              <a:xfrm>
                <a:off x="0" y="0"/>
                <a:ext cx="33323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33323" h="3489310">
                    <a:moveTo>
                      <a:pt x="0" y="0"/>
                    </a:moveTo>
                    <a:lnTo>
                      <a:pt x="33323" y="0"/>
                    </a:lnTo>
                    <a:lnTo>
                      <a:pt x="33323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A8478154-9322-449C-ADCD-DD3C3CD59C1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323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</p:grpSp>
      <p:sp>
        <p:nvSpPr>
          <p:cNvPr id="27" name="Freeform 17">
            <a:extLst>
              <a:ext uri="{FF2B5EF4-FFF2-40B4-BE49-F238E27FC236}">
                <a16:creationId xmlns:a16="http://schemas.microsoft.com/office/drawing/2014/main" id="{43E83F9C-A1DA-45DF-B360-4631CE36AC95}"/>
              </a:ext>
            </a:extLst>
          </p:cNvPr>
          <p:cNvSpPr/>
          <p:nvPr userDrawn="1"/>
        </p:nvSpPr>
        <p:spPr>
          <a:xfrm>
            <a:off x="15734890" y="593549"/>
            <a:ext cx="1667040" cy="1667040"/>
          </a:xfrm>
          <a:custGeom>
            <a:avLst/>
            <a:gdLst/>
            <a:ahLst/>
            <a:cxnLst/>
            <a:rect l="l" t="t" r="r" b="b"/>
            <a:pathLst>
              <a:path w="1667040" h="1667040">
                <a:moveTo>
                  <a:pt x="0" y="0"/>
                </a:moveTo>
                <a:lnTo>
                  <a:pt x="1667040" y="0"/>
                </a:lnTo>
                <a:lnTo>
                  <a:pt x="1667040" y="1667040"/>
                </a:lnTo>
                <a:lnTo>
                  <a:pt x="0" y="1667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" r="-91"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590FD2E3-776E-4A11-B1FA-05F565777577}"/>
              </a:ext>
            </a:extLst>
          </p:cNvPr>
          <p:cNvSpPr/>
          <p:nvPr userDrawn="1"/>
        </p:nvSpPr>
        <p:spPr>
          <a:xfrm>
            <a:off x="15579767" y="2195070"/>
            <a:ext cx="1922996" cy="696701"/>
          </a:xfrm>
          <a:custGeom>
            <a:avLst/>
            <a:gdLst/>
            <a:ahLst/>
            <a:cxnLst/>
            <a:rect l="l" t="t" r="r" b="b"/>
            <a:pathLst>
              <a:path w="1922996" h="696701">
                <a:moveTo>
                  <a:pt x="0" y="0"/>
                </a:moveTo>
                <a:lnTo>
                  <a:pt x="1922996" y="0"/>
                </a:lnTo>
                <a:lnTo>
                  <a:pt x="1922996" y="696701"/>
                </a:lnTo>
                <a:lnTo>
                  <a:pt x="0" y="696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03" t="-5874" b="-6328"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1D505E6D-D66E-4E99-8621-39DA72A79FF7}"/>
              </a:ext>
            </a:extLst>
          </p:cNvPr>
          <p:cNvSpPr/>
          <p:nvPr userDrawn="1"/>
        </p:nvSpPr>
        <p:spPr>
          <a:xfrm>
            <a:off x="14982807" y="8105328"/>
            <a:ext cx="3171205" cy="1882903"/>
          </a:xfrm>
          <a:custGeom>
            <a:avLst/>
            <a:gdLst/>
            <a:ahLst/>
            <a:cxnLst/>
            <a:rect l="l" t="t" r="r" b="b"/>
            <a:pathLst>
              <a:path w="3171205" h="1882903">
                <a:moveTo>
                  <a:pt x="0" y="0"/>
                </a:moveTo>
                <a:lnTo>
                  <a:pt x="3171205" y="0"/>
                </a:lnTo>
                <a:lnTo>
                  <a:pt x="3171205" y="1882903"/>
                </a:lnTo>
                <a:lnTo>
                  <a:pt x="0" y="1882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46EAAF0A-9325-41B2-B318-C170D31EA086}"/>
              </a:ext>
            </a:extLst>
          </p:cNvPr>
          <p:cNvSpPr txBox="1"/>
          <p:nvPr userDrawn="1"/>
        </p:nvSpPr>
        <p:spPr>
          <a:xfrm>
            <a:off x="1143851" y="713570"/>
            <a:ext cx="11886350" cy="567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600" b="1" i="1" dirty="0" err="1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Pessoas</a:t>
            </a:r>
            <a:r>
              <a:rPr lang="en-US" sz="3600" b="1" i="1" dirty="0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 e </a:t>
            </a:r>
            <a:r>
              <a:rPr lang="en-US" sz="3600" b="1" i="1" dirty="0" err="1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Natureza</a:t>
            </a:r>
            <a:r>
              <a:rPr lang="en-US" sz="3600" b="1" i="1" dirty="0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: </a:t>
            </a:r>
            <a:r>
              <a:rPr lang="en-US" sz="3600" b="1" i="1" dirty="0" err="1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Investigação</a:t>
            </a:r>
            <a:r>
              <a:rPr lang="en-US" sz="3600" b="1" i="1" dirty="0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 </a:t>
            </a:r>
            <a:r>
              <a:rPr lang="en-US" sz="3600" b="1" i="1" dirty="0" err="1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em</a:t>
            </a:r>
            <a:r>
              <a:rPr lang="en-US" sz="3600" b="1" i="1" dirty="0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 </a:t>
            </a:r>
            <a:r>
              <a:rPr lang="en-US" sz="3600" b="1" i="1" dirty="0" err="1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Sustentabilidade</a:t>
            </a:r>
            <a:r>
              <a:rPr lang="en-US" sz="3600" b="1" i="1" dirty="0">
                <a:solidFill>
                  <a:srgbClr val="286B39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 </a:t>
            </a:r>
            <a:endParaRPr lang="en-US" sz="3600" b="1" i="0" dirty="0">
              <a:solidFill>
                <a:srgbClr val="286B39"/>
              </a:solidFill>
              <a:latin typeface="Public Sans Bold Italics"/>
              <a:ea typeface="Public Sans Bold Italics"/>
              <a:cs typeface="Public Sans Bold Italics"/>
              <a:sym typeface="Public Sans Bold Itali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95C57359-B54C-462B-AB22-C9B148EB07D5}"/>
              </a:ext>
            </a:extLst>
          </p:cNvPr>
          <p:cNvSpPr txBox="1"/>
          <p:nvPr userDrawn="1"/>
        </p:nvSpPr>
        <p:spPr>
          <a:xfrm>
            <a:off x="4503003" y="9162096"/>
            <a:ext cx="10066897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XXV ENCONTRO DA REDE DE ESTUDOS AMBIENTAIS DE PAÍSES DE LÍNGUA PORTUGUESA - REALP</a:t>
            </a:r>
          </a:p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 ENCONTRO INTERNACIONAL DO PROJETO ERASMUS AMBIENTE E GESTÃO - AMIGO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endParaRPr lang="en-US" sz="1600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5D607330-BFA8-490E-88DB-4D28229BE131}"/>
              </a:ext>
            </a:extLst>
          </p:cNvPr>
          <p:cNvSpPr/>
          <p:nvPr userDrawn="1"/>
        </p:nvSpPr>
        <p:spPr>
          <a:xfrm>
            <a:off x="1223047" y="8904504"/>
            <a:ext cx="2910599" cy="917142"/>
          </a:xfrm>
          <a:custGeom>
            <a:avLst/>
            <a:gdLst/>
            <a:ahLst/>
            <a:cxnLst/>
            <a:rect l="l" t="t" r="r" b="b"/>
            <a:pathLst>
              <a:path w="2910599" h="917142">
                <a:moveTo>
                  <a:pt x="0" y="0"/>
                </a:moveTo>
                <a:lnTo>
                  <a:pt x="2910599" y="0"/>
                </a:lnTo>
                <a:lnTo>
                  <a:pt x="2910599" y="917142"/>
                </a:lnTo>
                <a:lnTo>
                  <a:pt x="0" y="917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6A0B6F-AA24-455D-9BAF-C54B23820A0E}"/>
              </a:ext>
            </a:extLst>
          </p:cNvPr>
          <p:cNvSpPr txBox="1"/>
          <p:nvPr userDrawn="1"/>
        </p:nvSpPr>
        <p:spPr>
          <a:xfrm>
            <a:off x="12870548" y="599104"/>
            <a:ext cx="22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rgbClr val="286B39"/>
                </a:solidFill>
              </a:rPr>
              <a:t>|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165E5B2-6D62-4093-8119-0B6BBC3AEBD7}"/>
              </a:ext>
            </a:extLst>
          </p:cNvPr>
          <p:cNvSpPr txBox="1"/>
          <p:nvPr userDrawn="1"/>
        </p:nvSpPr>
        <p:spPr>
          <a:xfrm>
            <a:off x="1035426" y="1185208"/>
            <a:ext cx="1190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noProof="0" dirty="0">
                <a:solidFill>
                  <a:srgbClr val="286B39"/>
                </a:solidFill>
              </a:rPr>
              <a:t>People and Nature: Research on Sustainability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181" y="41510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907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81" y="6352356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6381" y="6352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5381" y="6352356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621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621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182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3182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182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2667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287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500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3500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00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757" y="47593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0757" y="571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0757" y="53260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5669" y="6315075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2669" y="63150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1669" y="631507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A9A92-A8A4-4FFD-B00D-06394DD0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71500"/>
            <a:ext cx="8229600" cy="1143000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80C9B22-1E8E-4488-9CBD-A306345F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D92F1C0-2696-46BC-82D1-F5833526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508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C080570-C01E-4B64-B3EB-A4A6A57F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019" y="17946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019" y="65508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019" y="65508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4019" y="65508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7E6F4C7D-79FC-4A59-A547-3AB7ACFB555D}"/>
              </a:ext>
            </a:extLst>
          </p:cNvPr>
          <p:cNvSpPr/>
          <p:nvPr userDrawn="1"/>
        </p:nvSpPr>
        <p:spPr>
          <a:xfrm>
            <a:off x="16737114" y="8514169"/>
            <a:ext cx="1079528" cy="1079528"/>
          </a:xfrm>
          <a:custGeom>
            <a:avLst/>
            <a:gdLst/>
            <a:ahLst/>
            <a:cxnLst/>
            <a:rect l="l" t="t" r="r" b="b"/>
            <a:pathLst>
              <a:path w="1079528" h="1079528">
                <a:moveTo>
                  <a:pt x="0" y="0"/>
                </a:moveTo>
                <a:lnTo>
                  <a:pt x="1079528" y="0"/>
                </a:lnTo>
                <a:lnTo>
                  <a:pt x="1079528" y="1079527"/>
                </a:lnTo>
                <a:lnTo>
                  <a:pt x="0" y="10795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" r="-91"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8E4F2E3-E970-4B00-AE22-F24AB220BB0A}"/>
              </a:ext>
            </a:extLst>
          </p:cNvPr>
          <p:cNvSpPr/>
          <p:nvPr userDrawn="1"/>
        </p:nvSpPr>
        <p:spPr>
          <a:xfrm>
            <a:off x="16636661" y="9551268"/>
            <a:ext cx="1245277" cy="451164"/>
          </a:xfrm>
          <a:custGeom>
            <a:avLst/>
            <a:gdLst/>
            <a:ahLst/>
            <a:cxnLst/>
            <a:rect l="l" t="t" r="r" b="b"/>
            <a:pathLst>
              <a:path w="1245277" h="451164">
                <a:moveTo>
                  <a:pt x="0" y="0"/>
                </a:moveTo>
                <a:lnTo>
                  <a:pt x="1245278" y="0"/>
                </a:lnTo>
                <a:lnTo>
                  <a:pt x="1245278" y="451163"/>
                </a:lnTo>
                <a:lnTo>
                  <a:pt x="0" y="4511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803" t="-5874" b="-6328"/>
            </a:stretch>
          </a:blipFill>
        </p:spPr>
        <p:txBody>
          <a:bodyPr/>
          <a:lstStyle/>
          <a:p>
            <a:endParaRPr lang="pt-PT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1219B94-AF93-4E16-8B47-A5AEAE8D8BFE}"/>
              </a:ext>
            </a:extLst>
          </p:cNvPr>
          <p:cNvGrpSpPr/>
          <p:nvPr userDrawn="1"/>
        </p:nvGrpSpPr>
        <p:grpSpPr>
          <a:xfrm>
            <a:off x="-2713" y="-114043"/>
            <a:ext cx="533851" cy="10401043"/>
            <a:chOff x="-2713" y="-114043"/>
            <a:chExt cx="533851" cy="10401043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CCBB4EAC-6709-48FB-BCE7-2DB75C0293B0}"/>
                </a:ext>
              </a:extLst>
            </p:cNvPr>
            <p:cNvGrpSpPr/>
            <p:nvPr/>
          </p:nvGrpSpPr>
          <p:grpSpPr>
            <a:xfrm>
              <a:off x="-2713" y="-113055"/>
              <a:ext cx="108000" cy="10400055"/>
              <a:chOff x="0" y="-38100"/>
              <a:chExt cx="49347" cy="3527410"/>
            </a:xfrm>
          </p:grpSpPr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BB5DACC5-D3E8-46AA-B5E2-5E57A5AB8322}"/>
                  </a:ext>
                </a:extLst>
              </p:cNvPr>
              <p:cNvSpPr/>
              <p:nvPr/>
            </p:nvSpPr>
            <p:spPr>
              <a:xfrm>
                <a:off x="1209" y="0"/>
                <a:ext cx="48138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8138" h="3489310">
                    <a:moveTo>
                      <a:pt x="0" y="0"/>
                    </a:moveTo>
                    <a:lnTo>
                      <a:pt x="48138" y="0"/>
                    </a:lnTo>
                    <a:lnTo>
                      <a:pt x="48138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14B0A16E-F180-4822-A13D-C04F7B0A79D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38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4B47B61C-C539-4FED-AA60-642B0C0AAC3A}"/>
                </a:ext>
              </a:extLst>
            </p:cNvPr>
            <p:cNvGrpSpPr/>
            <p:nvPr/>
          </p:nvGrpSpPr>
          <p:grpSpPr>
            <a:xfrm>
              <a:off x="108647" y="-107157"/>
              <a:ext cx="108000" cy="10394157"/>
              <a:chOff x="-1047" y="-38100"/>
              <a:chExt cx="42710" cy="3527410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EE50A48D-BCFC-4765-8592-A945AC167C3D}"/>
                  </a:ext>
                </a:extLst>
              </p:cNvPr>
              <p:cNvSpPr/>
              <p:nvPr/>
            </p:nvSpPr>
            <p:spPr>
              <a:xfrm>
                <a:off x="-1047" y="0"/>
                <a:ext cx="41663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3489310">
                    <a:moveTo>
                      <a:pt x="0" y="0"/>
                    </a:moveTo>
                    <a:lnTo>
                      <a:pt x="41663" y="0"/>
                    </a:lnTo>
                    <a:lnTo>
                      <a:pt x="41663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4B818B83-579B-4125-B2FF-DE8959968F5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663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id="{27EE3202-6683-4C92-84AE-F2D2BD967851}"/>
                </a:ext>
              </a:extLst>
            </p:cNvPr>
            <p:cNvGrpSpPr/>
            <p:nvPr/>
          </p:nvGrpSpPr>
          <p:grpSpPr>
            <a:xfrm>
              <a:off x="218411" y="-114043"/>
              <a:ext cx="108000" cy="10401043"/>
              <a:chOff x="-5077" y="-38100"/>
              <a:chExt cx="46755" cy="3527410"/>
            </a:xfrm>
          </p:grpSpPr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99036CAA-FC75-4DEE-9B55-78707D97E773}"/>
                  </a:ext>
                </a:extLst>
              </p:cNvPr>
              <p:cNvSpPr/>
              <p:nvPr/>
            </p:nvSpPr>
            <p:spPr>
              <a:xfrm>
                <a:off x="-5077" y="0"/>
                <a:ext cx="41678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1678" h="3489310">
                    <a:moveTo>
                      <a:pt x="0" y="0"/>
                    </a:moveTo>
                    <a:lnTo>
                      <a:pt x="41678" y="0"/>
                    </a:lnTo>
                    <a:lnTo>
                      <a:pt x="41678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F1F047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6" name="TextBox 10">
                <a:extLst>
                  <a:ext uri="{FF2B5EF4-FFF2-40B4-BE49-F238E27FC236}">
                    <a16:creationId xmlns:a16="http://schemas.microsoft.com/office/drawing/2014/main" id="{7B79089D-3373-45AD-BA54-7B40E675777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678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C8233186-29F3-4F1F-B672-56708016D625}"/>
                </a:ext>
              </a:extLst>
            </p:cNvPr>
            <p:cNvGrpSpPr/>
            <p:nvPr/>
          </p:nvGrpSpPr>
          <p:grpSpPr>
            <a:xfrm>
              <a:off x="423138" y="-2700"/>
              <a:ext cx="108000" cy="10289700"/>
              <a:chOff x="0" y="0"/>
              <a:chExt cx="41678" cy="3489310"/>
            </a:xfrm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5AC272FA-0B3A-4DCE-8BBD-B71BA1E4C26F}"/>
                  </a:ext>
                </a:extLst>
              </p:cNvPr>
              <p:cNvSpPr/>
              <p:nvPr/>
            </p:nvSpPr>
            <p:spPr>
              <a:xfrm>
                <a:off x="0" y="0"/>
                <a:ext cx="41678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41678" h="3489310">
                    <a:moveTo>
                      <a:pt x="0" y="0"/>
                    </a:moveTo>
                    <a:lnTo>
                      <a:pt x="41678" y="0"/>
                    </a:lnTo>
                    <a:lnTo>
                      <a:pt x="41678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37A22A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8207C328-D027-4E0C-A1D2-418B6830C6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678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20" name="Group 11">
              <a:extLst>
                <a:ext uri="{FF2B5EF4-FFF2-40B4-BE49-F238E27FC236}">
                  <a16:creationId xmlns:a16="http://schemas.microsoft.com/office/drawing/2014/main" id="{8AA7F4B2-9F4A-44E1-8029-5CE84244CDEF}"/>
                </a:ext>
              </a:extLst>
            </p:cNvPr>
            <p:cNvGrpSpPr/>
            <p:nvPr/>
          </p:nvGrpSpPr>
          <p:grpSpPr>
            <a:xfrm>
              <a:off x="314713" y="-2700"/>
              <a:ext cx="108000" cy="10289700"/>
              <a:chOff x="0" y="0"/>
              <a:chExt cx="33323" cy="3489310"/>
            </a:xfrm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1329683F-1A1D-4960-9C84-FD99B83D5629}"/>
                  </a:ext>
                </a:extLst>
              </p:cNvPr>
              <p:cNvSpPr/>
              <p:nvPr/>
            </p:nvSpPr>
            <p:spPr>
              <a:xfrm>
                <a:off x="0" y="0"/>
                <a:ext cx="33323" cy="3489310"/>
              </a:xfrm>
              <a:custGeom>
                <a:avLst/>
                <a:gdLst/>
                <a:ahLst/>
                <a:cxnLst/>
                <a:rect l="l" t="t" r="r" b="b"/>
                <a:pathLst>
                  <a:path w="33323" h="3489310">
                    <a:moveTo>
                      <a:pt x="0" y="0"/>
                    </a:moveTo>
                    <a:lnTo>
                      <a:pt x="33323" y="0"/>
                    </a:lnTo>
                    <a:lnTo>
                      <a:pt x="33323" y="3489310"/>
                    </a:lnTo>
                    <a:lnTo>
                      <a:pt x="0" y="3489310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0F682BD6-6DEB-41CE-9C50-66D47FC61C5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323" cy="3527410"/>
              </a:xfrm>
              <a:prstGeom prst="rect">
                <a:avLst/>
              </a:prstGeom>
            </p:spPr>
            <p:txBody>
              <a:bodyPr lIns="23830" tIns="23830" rIns="23830" bIns="2383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>
            <a:extLst>
              <a:ext uri="{FF2B5EF4-FFF2-40B4-BE49-F238E27FC236}">
                <a16:creationId xmlns:a16="http://schemas.microsoft.com/office/drawing/2014/main" id="{DC0A1CD5-4F07-4233-955C-A66A50BC3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1" name="Subtítulo 30">
            <a:extLst>
              <a:ext uri="{FF2B5EF4-FFF2-40B4-BE49-F238E27FC236}">
                <a16:creationId xmlns:a16="http://schemas.microsoft.com/office/drawing/2014/main" id="{37572B38-72DE-45BB-834B-EA14081EA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2" name="Marcador de Posição de Conteúdo 31">
            <a:extLst>
              <a:ext uri="{FF2B5EF4-FFF2-40B4-BE49-F238E27FC236}">
                <a16:creationId xmlns:a16="http://schemas.microsoft.com/office/drawing/2014/main" id="{6839FB4A-E200-4E08-A221-4327C2E3B9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3" name="Marcador de Posição de Conteúdo 32">
            <a:extLst>
              <a:ext uri="{FF2B5EF4-FFF2-40B4-BE49-F238E27FC236}">
                <a16:creationId xmlns:a16="http://schemas.microsoft.com/office/drawing/2014/main" id="{10E066E0-A42A-48BF-B006-C62F227854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Personalizados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Calibri</vt:lpstr>
      <vt:lpstr>Public Sans Bold Italics</vt:lpstr>
      <vt:lpstr>Public Sans Bold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Manuela Morais</dc:creator>
  <cp:lastModifiedBy>Manuela Morais</cp:lastModifiedBy>
  <cp:revision>14</cp:revision>
  <dcterms:created xsi:type="dcterms:W3CDTF">2006-08-16T00:00:00Z</dcterms:created>
  <dcterms:modified xsi:type="dcterms:W3CDTF">2025-08-10T10:31:43Z</dcterms:modified>
  <dc:identifier>DAGvM8ExyXg</dc:identifier>
</cp:coreProperties>
</file>